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Test für UPLOAD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Das ist nur ein Test PowerPoint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1578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9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Facette</vt:lpstr>
      <vt:lpstr>Test für UPLOAD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für UPLOAD</dc:title>
  <dc:creator>Microsoft-Konto</dc:creator>
  <cp:lastModifiedBy>Microsoft-Konto</cp:lastModifiedBy>
  <cp:revision>1</cp:revision>
  <dcterms:created xsi:type="dcterms:W3CDTF">2020-12-09T16:13:03Z</dcterms:created>
  <dcterms:modified xsi:type="dcterms:W3CDTF">2020-12-09T16:14:24Z</dcterms:modified>
</cp:coreProperties>
</file>